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5%D0%BC%D0%BB%D0%B5%D1%82%D1%80%D1%8F%D1%81%D0%B5%D0%BD%D0%B8%D0%B5" TargetMode="External"/><Relationship Id="rId7" Type="http://schemas.openxmlformats.org/officeDocument/2006/relationships/image" Target="../media/image11.jpg"/><Relationship Id="rId2" Type="http://schemas.openxmlformats.org/officeDocument/2006/relationships/hyperlink" Target="https://ru.wikipedia.org/wiki/%D0%A3%D1%80%D0%B0%D0%B3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ru.wikipedia.org/?oldid=36350643+#cite_note-1" TargetMode="External"/><Relationship Id="rId4" Type="http://schemas.openxmlformats.org/officeDocument/2006/relationships/hyperlink" Target="https://ru.wikipedia.org/wiki/%D0%93%D1%80%D0%BE%D0%BC%D0%BE%D0%BE%D1%82%D0%B2%D0%BE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7537" y="182418"/>
            <a:ext cx="8825658" cy="3329581"/>
          </a:xfrm>
        </p:spPr>
        <p:txBody>
          <a:bodyPr/>
          <a:lstStyle/>
          <a:p>
            <a:r>
              <a:rPr lang="ru-RU" sz="5400" dirty="0" smtClean="0"/>
              <a:t>Презентация на тему</a:t>
            </a:r>
            <a:r>
              <a:rPr lang="en-US" sz="5400" dirty="0" smtClean="0"/>
              <a:t>: “Space needle”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2338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639" y="5073210"/>
            <a:ext cx="8673380" cy="1530792"/>
          </a:xfrm>
        </p:spPr>
        <p:txBody>
          <a:bodyPr>
            <a:normAutofit/>
          </a:bodyPr>
          <a:lstStyle/>
          <a:p>
            <a:r>
              <a:rPr lang="en-US" sz="2400" dirty="0"/>
              <a:t>Space </a:t>
            </a:r>
            <a:r>
              <a:rPr lang="en-US" sz="2400" dirty="0" smtClean="0"/>
              <a:t>Needle - </a:t>
            </a:r>
            <a:r>
              <a:rPr lang="en-US" sz="2400" dirty="0"/>
              <a:t>the most recognizable landmarks in the northwest Pacific coast of the United States and a symbol of Seattle.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39" y="0"/>
            <a:ext cx="4249161" cy="485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12713"/>
            <a:ext cx="4424219" cy="48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6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772" y="4990082"/>
            <a:ext cx="8813399" cy="1632391"/>
          </a:xfrm>
        </p:spPr>
        <p:txBody>
          <a:bodyPr/>
          <a:lstStyle/>
          <a:p>
            <a:r>
              <a:rPr lang="en-US" dirty="0"/>
              <a:t>Tower in futuristic style "</a:t>
            </a:r>
            <a:r>
              <a:rPr lang="en-US" dirty="0" err="1"/>
              <a:t>Googie</a:t>
            </a:r>
            <a:r>
              <a:rPr lang="en-US" dirty="0"/>
              <a:t>" located on the Exhibition Grounds Seattle Center, which was built for the 1962 World's Fair, during which about 20 thousand people a day climbed the tower; 2.3 million visitors - only during the World Expo. Now the tower is privately owned.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2" y="304799"/>
            <a:ext cx="4313719" cy="4226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1" y="304799"/>
            <a:ext cx="3786909" cy="42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5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291" y="4842301"/>
            <a:ext cx="8816543" cy="1715518"/>
          </a:xfrm>
        </p:spPr>
        <p:txBody>
          <a:bodyPr/>
          <a:lstStyle/>
          <a:p>
            <a:r>
              <a:rPr lang="ru-RU" dirty="0" err="1"/>
              <a:t>Спейс</a:t>
            </a:r>
            <a:r>
              <a:rPr lang="ru-RU" dirty="0"/>
              <a:t> </a:t>
            </a:r>
            <a:r>
              <a:rPr lang="ru-RU" dirty="0" err="1"/>
              <a:t>Нидл</a:t>
            </a:r>
            <a:r>
              <a:rPr lang="ru-RU" dirty="0"/>
              <a:t> — башня 184 метра высотой и 42 метра шириной в самой широкой точке и весом 9 550 тонн. Она построена так, что выдерживает </a:t>
            </a:r>
            <a:r>
              <a:rPr lang="ru-RU" dirty="0">
                <a:hlinkClick r:id="rId2" tooltip="Ураган"/>
              </a:rPr>
              <a:t>ураганы</a:t>
            </a:r>
            <a:r>
              <a:rPr lang="ru-RU" dirty="0"/>
              <a:t> со скоростью ветра до 320 км/ч и </a:t>
            </a:r>
            <a:r>
              <a:rPr lang="ru-RU" dirty="0">
                <a:hlinkClick r:id="rId3" tooltip="Землетрясение"/>
              </a:rPr>
              <a:t>землетрясения</a:t>
            </a:r>
            <a:r>
              <a:rPr lang="ru-RU" dirty="0"/>
              <a:t> до 9,1 балла; башня оборудована 25 </a:t>
            </a:r>
            <a:r>
              <a:rPr lang="ru-RU" dirty="0">
                <a:hlinkClick r:id="rId4" tooltip="Громоотвод"/>
              </a:rPr>
              <a:t>громоотводами</a:t>
            </a:r>
            <a:r>
              <a:rPr lang="ru-RU" baseline="30000" dirty="0">
                <a:hlinkClick r:id="rId5"/>
              </a:rPr>
              <a:t>[1]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91" y="0"/>
            <a:ext cx="4381418" cy="4842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8" y="-1"/>
            <a:ext cx="4435125" cy="48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20" y="4805355"/>
            <a:ext cx="8946541" cy="1733992"/>
          </a:xfrm>
        </p:spPr>
        <p:txBody>
          <a:bodyPr/>
          <a:lstStyle/>
          <a:p>
            <a:r>
              <a:rPr lang="en-US" dirty="0"/>
              <a:t>Feature of the tower is a viewing platform at a height of 159 meters, a restaurant </a:t>
            </a:r>
            <a:r>
              <a:rPr lang="en-US" dirty="0" err="1"/>
              <a:t>SkyCity</a:t>
            </a:r>
            <a:r>
              <a:rPr lang="en-US" dirty="0"/>
              <a:t> (Heavenly City) and a gift shop. From the top of the tower you can see not only the center of Seattle, but also the Cascade Mountains and Mount Rainier, Elliott Bay and surrounding islands.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27" y="110836"/>
            <a:ext cx="4215654" cy="4694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20" y="110836"/>
            <a:ext cx="4178907" cy="46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2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Panoramic views of downtown Seattle and Elliott Bay at dusk with the Space Needle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3058413"/>
            <a:ext cx="9404722" cy="285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8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537806"/>
            <a:ext cx="9404723" cy="1400530"/>
          </a:xfrm>
        </p:spPr>
        <p:txBody>
          <a:bodyPr/>
          <a:lstStyle/>
          <a:p>
            <a:r>
              <a:rPr lang="ru-RU" dirty="0" smtClean="0"/>
              <a:t>Презентацию подготовили ученики 10-Б класса</a:t>
            </a:r>
            <a:r>
              <a:rPr lang="en-US" dirty="0" smtClean="0"/>
              <a:t>:</a:t>
            </a:r>
            <a:r>
              <a:rPr lang="ru-RU" dirty="0" smtClean="0"/>
              <a:t> Лукинов Захар, Дмитрий Ефремов, Никита Янченко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44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171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Презентация на тему: “Space needle”</vt:lpstr>
      <vt:lpstr>Презентация PowerPoint</vt:lpstr>
      <vt:lpstr>Презентация PowerPoint</vt:lpstr>
      <vt:lpstr>Презентация PowerPoint</vt:lpstr>
      <vt:lpstr>Презентация PowerPoint</vt:lpstr>
      <vt:lpstr>Panoramic views of downtown Seattle and Elliott Bay at dusk with the Space Needle</vt:lpstr>
      <vt:lpstr>Презентацию подготовили ученики 10-Б класса: Лукинов Захар, Дмитрий Ефремов, Никита Янченко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“Space needle”</dc:title>
  <dc:creator>DNA7 X64</dc:creator>
  <cp:lastModifiedBy>User</cp:lastModifiedBy>
  <cp:revision>5</cp:revision>
  <dcterms:created xsi:type="dcterms:W3CDTF">2015-01-28T15:25:01Z</dcterms:created>
  <dcterms:modified xsi:type="dcterms:W3CDTF">2015-01-29T06:34:17Z</dcterms:modified>
</cp:coreProperties>
</file>